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Onest" pitchFamily="2" charset="0"/>
      <p:regular r:id="rId14"/>
      <p:bold r:id="rId15"/>
    </p:embeddedFont>
    <p:embeddedFont>
      <p:font typeface="Onest Black" pitchFamily="2" charset="0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84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 /><Relationship Id="rId13" Type="http://schemas.openxmlformats.org/officeDocument/2006/relationships/font" Target="fonts/font6.fntdata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5.fntdata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9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4.fntdata" /><Relationship Id="rId5" Type="http://schemas.openxmlformats.org/officeDocument/2006/relationships/slide" Target="slides/slide4.xml" /><Relationship Id="rId15" Type="http://schemas.openxmlformats.org/officeDocument/2006/relationships/font" Target="fonts/font8.fntdata" /><Relationship Id="rId10" Type="http://schemas.openxmlformats.org/officeDocument/2006/relationships/font" Target="fonts/font3.fntdata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font" Target="fonts/font2.fntdata" /><Relationship Id="rId14" Type="http://schemas.openxmlformats.org/officeDocument/2006/relationships/font" Target="fonts/font7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704683-BC74-A29B-4864-61020CD03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E691B7-FB0B-7077-BCE0-71E567259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A65F3-BE83-73BE-D782-C718F60D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42B06F-0864-040F-7562-02527A3B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5A14E2-1E35-29D5-EE3E-07682032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2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FB2213-CDB4-47CA-8AC3-5740A793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34FC9A4-1747-4D11-9E3F-0B4B5A691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C6B3C7-937B-843B-AEB0-FA61089A2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ACF7B7-7069-1027-92AF-8EAEF6AEE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28D514-35FB-0E13-4514-9C648DCE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78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D3915B-0F40-01A2-4A9F-E79AF2648A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866AFC2-252B-F0F0-8E44-B85893CB9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2A8C91-A6A5-F168-2BE6-361787A6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862BD5-367B-54C2-3163-9D3F208F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5C6ED1-0B16-E5E2-EC06-DDD0EB8A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49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A3AC4-0380-6FDD-F313-F8DE7152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61F5CB-26B6-E6DD-14D6-A270D71C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69881-02AD-CB53-EB8E-91346993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84D9A0-5763-6A96-1663-86700B19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53CCB2-0F54-D13D-55CD-6C2578AE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59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7F739-C3B0-EC2B-1F6B-112B45B17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CB06A7-9D56-427E-267E-089DC675B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97A689-D9AF-352E-4176-15F1043D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A23C33-0D9F-D6AA-D585-B643F454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B0A81E-12A0-C01C-899D-E2EBFFA3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758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A708B-E9AC-0EFE-CD25-F6E5D158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15FED-3AF1-72AF-15E6-243989617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8A4DFD-38D4-15E7-FEDB-C2F72E9A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0FDBCD-B778-2B91-EA7E-C45E2D14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754C9F-2D3C-7EAF-C3F7-510047DE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C3348A-B01C-B1F9-7504-2DF24F8B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03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7403B-C31E-55EE-5D1E-8C7D299E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CA88D7-F4CB-1D3E-933A-57425A063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68946F-ABC9-B0E0-03E3-D66E505EE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A037DE-380B-5571-FD57-1136B95F0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F78413-7760-4352-BD9A-3B8A0352F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88A2F4A-E197-190A-4F06-7B95E6581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9732BF-C10F-0692-A0BF-F4A5F4B9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1F0B0D0-A188-4312-1FCE-8311418F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35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F71E9-9329-DADF-827F-976A64B6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997ED91-889D-C98F-CAED-D8190DA4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02FFBA-6213-9DC7-54EC-E9DC9C4E9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304CF03-4A1F-019C-0E99-CF675778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74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8439DAC-E500-95C7-8442-C5D9109F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266C8E5-3439-0F5D-66EE-5EE767C4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B954B5-8FA4-EC33-D4FD-7BED3803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64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2A63C-8F76-0631-1C75-61EBC88F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7B907-60CA-96C8-7D4E-9839C1F37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5368AA-5DD8-F85D-5055-9650B6D39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4A5DF4-EFF9-E8C7-E2B0-AEEB456E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A7E434-6D3E-288D-5A1C-3730148B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18577B-DA80-85B3-E314-22644F4F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45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3786A7-8979-3E6B-B111-5EC76BCC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D1363F2-B155-6F0E-A4B1-BDD58EB41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68E963-32ED-A07D-64C2-270825334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7AAA0D-BB15-0BCC-85BA-999072E8B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B756E9-0EAE-7414-9CF0-4169B833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23C3AE-1FCD-D9F6-A752-52742623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143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FB625-E879-2059-B1AC-2288DBC9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DA52FF7-0AEA-A518-8C04-DB4F591F4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5589EA-ECFB-4BAA-B365-DECCCA0F4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6A533-8E8E-E749-A78A-3C55B25D9AAF}" type="datetimeFigureOut">
              <a:rPr lang="ru-RU" smtClean="0"/>
              <a:t>27.04.2024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FA5DE7-9865-BF31-B7DD-681852FAC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2580D-0210-315D-CBD6-C5E927CC0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80CD3-573D-9F4E-A825-052061D06E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95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8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21C01F-C66E-81E5-AED6-2F48B4214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235200"/>
            <a:ext cx="5766984" cy="23876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dirty="0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WOFT: </a:t>
            </a:r>
            <a:r>
              <a:rPr lang="ru-RU" dirty="0" err="1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Offline</a:t>
            </a:r>
            <a:r>
              <a:rPr lang="ru-RU" dirty="0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Survival</a:t>
            </a:r>
            <a:r>
              <a:rPr lang="ru-RU" dirty="0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Onest Black" pitchFamily="2" charset="0"/>
                <a:ea typeface="Seaford" panose="02000000000000000000" pitchFamily="2" charset="0"/>
                <a:cs typeface="Times New Roman" panose="02020603050405020304" pitchFamily="18" charset="0"/>
              </a:rPr>
              <a:t>Manual</a:t>
            </a:r>
            <a:endParaRPr lang="ru-RU" dirty="0">
              <a:latin typeface="Onest Black" pitchFamily="2" charset="0"/>
              <a:ea typeface="Seaford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6618D-1387-45D4-BED5-F5BDAB65A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0780" y="-111760"/>
            <a:ext cx="7558460" cy="7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4BDD46-F75E-ECC9-416F-0DD71A746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1A52C4-9B2D-F5D7-7737-4B63C31A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9589"/>
            <a:ext cx="2936081" cy="132556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Доступ к интернету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C0A432B-8573-810A-FBA2-7132F634C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694" y="4329588"/>
            <a:ext cx="2936081" cy="1325563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Размер реальных манулов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06EA3DE-62DC-863F-4F96-43E4CB636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188" y="4330808"/>
            <a:ext cx="2936081" cy="132434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Неудобство существующих аналогов</a:t>
            </a:r>
          </a:p>
        </p:txBody>
      </p:sp>
      <p:pic>
        <p:nvPicPr>
          <p:cNvPr id="1026" name="Picture 2" descr="Символ x – Бесплатные иконки: формы">
            <a:extLst>
              <a:ext uri="{FF2B5EF4-FFF2-40B4-BE49-F238E27FC236}">
                <a16:creationId xmlns:a16="http://schemas.microsoft.com/office/drawing/2014/main" id="{7DDE5055-52D0-4291-BF82-01C349DC5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426" y="2522538"/>
            <a:ext cx="1157604" cy="115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et Icon Vector Symbol Design Illustration 26221538 Vector Art at  Vecteezy">
            <a:extLst>
              <a:ext uri="{FF2B5EF4-FFF2-40B4-BE49-F238E27FC236}">
                <a16:creationId xmlns:a16="http://schemas.microsoft.com/office/drawing/2014/main" id="{BA731302-E3C9-46C9-9A8F-F3ED3532C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55" y="2113280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BEFA84E-351C-488B-96A2-625805E1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640" y="2113280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8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EF8B9-69BE-AA97-97D4-B8BB618B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Актуальность и Аналоги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BEBEE-6711-750C-B75E-9985654FC6DC}"/>
              </a:ext>
            </a:extLst>
          </p:cNvPr>
          <p:cNvSpPr txBox="1"/>
          <p:nvPr/>
        </p:nvSpPr>
        <p:spPr>
          <a:xfrm>
            <a:off x="3048000" y="5848647"/>
            <a:ext cx="6096000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ru-RU" sz="2800" dirty="0">
                <a:latin typeface="Onest" pitchFamily="2" charset="0"/>
                <a:cs typeface="Times New Roman" panose="02020603050405020304" pitchFamily="18" charset="0"/>
              </a:rPr>
              <a:t>Нет аналогов (они плохие) 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52EE074-9892-97BA-8A6C-D3D570B71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65" y="1908239"/>
            <a:ext cx="2531270" cy="3533288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8D6FF22-80C8-B926-D310-A5FE9007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18" y="1684996"/>
            <a:ext cx="5595937" cy="37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A59C7795-E1D2-DD32-F36F-CD75114ED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06" y="1392575"/>
            <a:ext cx="3653586" cy="4072850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D138B37-BA76-007B-AF60-8735C64F6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600" y="1176688"/>
            <a:ext cx="2185900" cy="450462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E2BC3CE-7546-6605-EC53-47AF79E789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932237" cy="14441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Приложение от МЧС России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7504-B146-EEA7-71F4-E6825A3EE8D3}"/>
              </a:ext>
            </a:extLst>
          </p:cNvPr>
          <p:cNvSpPr txBox="1"/>
          <p:nvPr/>
        </p:nvSpPr>
        <p:spPr>
          <a:xfrm>
            <a:off x="335021" y="2240128"/>
            <a:ext cx="5044685" cy="35394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ru-RU" sz="2800" dirty="0">
                <a:latin typeface="Onest" pitchFamily="2" charset="0"/>
                <a:cs typeface="Times New Roman" panose="02020603050405020304" pitchFamily="18" charset="0"/>
              </a:rPr>
              <a:t>Данные приложение предназначено для ознакомления пользователей с основами безопасной жизнедеятельности. Также в нем можно позвонить в экстренные службы.</a:t>
            </a:r>
          </a:p>
        </p:txBody>
      </p:sp>
    </p:spTree>
    <p:extLst>
      <p:ext uri="{BB962C8B-B14F-4D97-AF65-F5344CB8AC3E}">
        <p14:creationId xmlns:p14="http://schemas.microsoft.com/office/powerpoint/2010/main" val="335199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rget transparent Icon Vector Images">
            <a:extLst>
              <a:ext uri="{FF2B5EF4-FFF2-40B4-BE49-F238E27FC236}">
                <a16:creationId xmlns:a16="http://schemas.microsoft.com/office/drawing/2014/main" id="{DB61EF19-5D1C-4A92-8881-F725BDDE7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6672" y="-400444"/>
            <a:ext cx="10902461" cy="109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84CAE-BE04-4F99-EC5C-F066D8FA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b="1" dirty="0">
                <a:latin typeface="Onest Black" pitchFamily="2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0408B9-DA1A-5AD5-2FC5-56FDE8C03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5813"/>
            <a:ext cx="5257800" cy="1325563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Сделать оффлайн мануал для любителей и новичков в походах и выживанию в лесу.</a:t>
            </a:r>
            <a:endParaRPr lang="en-US" dirty="0">
              <a:latin typeface="Onest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Onest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E9A817A-CF75-2771-FE07-470FE1EFBA3C}"/>
              </a:ext>
            </a:extLst>
          </p:cNvPr>
          <p:cNvSpPr txBox="1">
            <a:spLocks/>
          </p:cNvSpPr>
          <p:nvPr/>
        </p:nvSpPr>
        <p:spPr>
          <a:xfrm>
            <a:off x="6096000" y="3659188"/>
            <a:ext cx="5257800" cy="251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Задачи:</a:t>
            </a:r>
          </a:p>
          <a:p>
            <a:pPr algn="r"/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Придумать концепт</a:t>
            </a:r>
          </a:p>
          <a:p>
            <a:pPr algn="r"/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Реализовать приложение</a:t>
            </a:r>
          </a:p>
          <a:p>
            <a:pPr algn="r"/>
            <a:r>
              <a:rPr lang="ru-RU" sz="2600" dirty="0">
                <a:latin typeface="Onest" pitchFamily="2" charset="0"/>
                <a:cs typeface="Times New Roman" panose="02020603050405020304" pitchFamily="18" charset="0"/>
              </a:rPr>
              <a:t>Опубликовать</a:t>
            </a:r>
            <a:endParaRPr lang="en-US" sz="2600" dirty="0">
              <a:latin typeface="Onest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8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47059-3A7C-9455-D7F6-B47692F8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Onest Black" pitchFamily="2" charset="0"/>
                <a:cs typeface="Times New Roman" panose="02020603050405020304" pitchFamily="18" charset="0"/>
              </a:rPr>
              <a:t>Полезность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31978-2692-88CE-85EA-4AA79CA3E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578" y="-459556"/>
            <a:ext cx="7777112" cy="777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D4BC72E7-3A34-2E87-2DE9-579013691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0505"/>
            <a:ext cx="4856378" cy="1068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Onest" pitchFamily="2" charset="0"/>
                <a:cs typeface="Times New Roman" panose="02020603050405020304" pitchFamily="18" charset="0"/>
              </a:rPr>
              <a:t>В теории может спасти жизнь.</a:t>
            </a:r>
            <a:endParaRPr lang="en-US" dirty="0">
              <a:latin typeface="Onest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2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55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WOFT: Offline Survival Manual</vt:lpstr>
      <vt:lpstr>Проблемы</vt:lpstr>
      <vt:lpstr>Актуальность и Аналоги </vt:lpstr>
      <vt:lpstr>Презентация PowerPoint</vt:lpstr>
      <vt:lpstr>Цели и задачи</vt:lpstr>
      <vt:lpstr>Полезность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Offline Survival Manual</dc:title>
  <dc:creator>Неизвестный пользователь</dc:creator>
  <cp:lastModifiedBy>Амир Альтин</cp:lastModifiedBy>
  <cp:revision>13</cp:revision>
  <dcterms:created xsi:type="dcterms:W3CDTF">2024-04-22T05:18:24Z</dcterms:created>
  <dcterms:modified xsi:type="dcterms:W3CDTF">2024-04-27T05:14:36Z</dcterms:modified>
</cp:coreProperties>
</file>